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FF99"/>
    <a:srgbClr val="FF6600"/>
    <a:srgbClr val="FF99CC"/>
    <a:srgbClr val="CCFF99"/>
    <a:srgbClr val="33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3325" autoAdjust="0"/>
  </p:normalViewPr>
  <p:slideViewPr>
    <p:cSldViewPr snapToGrid="0">
      <p:cViewPr varScale="1">
        <p:scale>
          <a:sx n="86" d="100"/>
          <a:sy n="86" d="100"/>
        </p:scale>
        <p:origin x="67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462CE-8C27-4509-9B15-97C24906A2B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D329B-8DD8-4C5B-9EC9-75C65954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D329B-8DD8-4C5B-9EC9-75C65954D1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0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6F34-E6A2-49BE-B8FE-BE34166F6CA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D5E-8D2E-400A-9F92-4033AA2C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6F34-E6A2-49BE-B8FE-BE34166F6CA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D5E-8D2E-400A-9F92-4033AA2C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6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6F34-E6A2-49BE-B8FE-BE34166F6CA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D5E-8D2E-400A-9F92-4033AA2C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6F34-E6A2-49BE-B8FE-BE34166F6CA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D5E-8D2E-400A-9F92-4033AA2C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1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6F34-E6A2-49BE-B8FE-BE34166F6CA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D5E-8D2E-400A-9F92-4033AA2C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0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6F34-E6A2-49BE-B8FE-BE34166F6CA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D5E-8D2E-400A-9F92-4033AA2C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8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6F34-E6A2-49BE-B8FE-BE34166F6CA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D5E-8D2E-400A-9F92-4033AA2C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8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6F34-E6A2-49BE-B8FE-BE34166F6CA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D5E-8D2E-400A-9F92-4033AA2C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6F34-E6A2-49BE-B8FE-BE34166F6CA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D5E-8D2E-400A-9F92-4033AA2C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8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6F34-E6A2-49BE-B8FE-BE34166F6CA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D5E-8D2E-400A-9F92-4033AA2C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1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6F34-E6A2-49BE-B8FE-BE34166F6CA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BD5E-8D2E-400A-9F92-4033AA2C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8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6F34-E6A2-49BE-B8FE-BE34166F6CA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BD5E-8D2E-400A-9F92-4033AA2C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="" xmlns:a16="http://schemas.microsoft.com/office/drawing/2014/main" id="{BA37B80B-BDD7-4901-8B7F-F08A7834D1E2}"/>
              </a:ext>
            </a:extLst>
          </p:cNvPr>
          <p:cNvSpPr/>
          <p:nvPr/>
        </p:nvSpPr>
        <p:spPr>
          <a:xfrm>
            <a:off x="-29267" y="-2662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51" b="-1715"/>
            </a:stretch>
          </a:blipFill>
          <a:ln w="57150">
            <a:solidFill>
              <a:schemeClr val="tx1"/>
            </a:solidFill>
          </a:ln>
        </p:spPr>
      </p:sp>
      <p:sp>
        <p:nvSpPr>
          <p:cNvPr id="5" name="Rectangle 4"/>
          <p:cNvSpPr/>
          <p:nvPr/>
        </p:nvSpPr>
        <p:spPr>
          <a:xfrm>
            <a:off x="101510" y="107902"/>
            <a:ext cx="3773689" cy="4681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MG TRƯỜNG BÌNH</a:t>
            </a:r>
          </a:p>
        </p:txBody>
      </p:sp>
      <p:sp>
        <p:nvSpPr>
          <p:cNvPr id="9" name="Google Shape;87;p13"/>
          <p:cNvSpPr txBox="1"/>
          <p:nvPr/>
        </p:nvSpPr>
        <p:spPr>
          <a:xfrm>
            <a:off x="1483022" y="-51939"/>
            <a:ext cx="845210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</a:t>
            </a:r>
            <a:r>
              <a:rPr lang="en-US" sz="2400" b="1" i="0" u="none" strike="noStrike" cap="none" dirty="0">
                <a:solidFill>
                  <a:srgbClr val="00B05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</a:t>
            </a:r>
            <a:r>
              <a:rPr lang="en-US" sz="2400" b="1" i="0" u="none" strike="noStrike" cap="none" dirty="0">
                <a:solidFill>
                  <a:srgbClr val="FF99CC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Ự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</a:t>
            </a:r>
            <a:r>
              <a:rPr lang="en-US" sz="2400" b="1" i="0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>
                <a:solidFill>
                  <a:srgbClr val="FF66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</a:t>
            </a:r>
            <a:r>
              <a:rPr lang="en-US" sz="2400" b="1" i="0" u="none" strike="noStrike" cap="none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Ơ</a:t>
            </a:r>
            <a:r>
              <a:rPr lang="en-US" sz="2400" b="1" i="0" u="none" strike="noStrike" cap="none" dirty="0">
                <a:solidFill>
                  <a:srgbClr val="7030A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1F3864"/>
                </a:solidFill>
                <a:latin typeface="Times New Roman" panose="02020603050405020304" pitchFamily="18" charset="0"/>
                <a:ea typeface="Lobster"/>
                <a:cs typeface="Times New Roman" panose="02020603050405020304" pitchFamily="18" charset="0"/>
                <a:sym typeface="Lobster"/>
              </a:rPr>
              <a:t>Tháng</a:t>
            </a:r>
            <a:r>
              <a:rPr lang="en-US" sz="2400" b="1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Lobster"/>
                <a:cs typeface="Times New Roman" panose="02020603050405020304" pitchFamily="18" charset="0"/>
                <a:sym typeface="Lobster"/>
              </a:rPr>
              <a:t>: </a:t>
            </a:r>
            <a:r>
              <a:rPr lang="en-US" sz="24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Lobster"/>
                <a:cs typeface="Times New Roman" panose="02020603050405020304" pitchFamily="18" charset="0"/>
                <a:sym typeface="Lobster"/>
              </a:rPr>
              <a:t>04/2026</a:t>
            </a:r>
            <a:endParaRPr lang="en-US" sz="2400" b="1" i="0" u="none" strike="noStrike" cap="none" dirty="0">
              <a:solidFill>
                <a:srgbClr val="1F3864"/>
              </a:solidFill>
              <a:latin typeface="Times New Roman" panose="02020603050405020304" pitchFamily="18" charset="0"/>
              <a:ea typeface="Lobster"/>
              <a:cs typeface="Times New Roman" panose="02020603050405020304" pitchFamily="18" charset="0"/>
              <a:sym typeface="Lobs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1F386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bster"/>
              </a:rPr>
              <a:t>Từ</a:t>
            </a:r>
            <a:r>
              <a:rPr lang="en-US" sz="2400" b="1" dirty="0" smtClean="0">
                <a:solidFill>
                  <a:srgbClr val="1F386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bster"/>
              </a:rPr>
              <a:t> </a:t>
            </a:r>
            <a:r>
              <a:rPr lang="en-US" sz="2400" b="1" dirty="0" err="1" smtClean="0">
                <a:solidFill>
                  <a:srgbClr val="1F386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bster"/>
              </a:rPr>
              <a:t>ngày</a:t>
            </a:r>
            <a:r>
              <a:rPr lang="en-US" sz="2400" b="1" dirty="0" smtClean="0">
                <a:solidFill>
                  <a:srgbClr val="1F386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bster"/>
              </a:rPr>
              <a:t>: 06/4/2026 </a:t>
            </a:r>
            <a:r>
              <a:rPr lang="en-US" sz="2400" b="1" dirty="0" err="1">
                <a:solidFill>
                  <a:srgbClr val="1F386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bster"/>
              </a:rPr>
              <a:t>đến</a:t>
            </a:r>
            <a:r>
              <a:rPr lang="en-US" sz="2400" b="1" dirty="0">
                <a:solidFill>
                  <a:srgbClr val="1F386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bster"/>
              </a:rPr>
              <a:t> </a:t>
            </a:r>
            <a:r>
              <a:rPr lang="en-US" sz="2400" b="1" dirty="0" smtClean="0">
                <a:solidFill>
                  <a:srgbClr val="1F386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bster"/>
              </a:rPr>
              <a:t>10/4/2026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="" xmlns:a16="http://schemas.microsoft.com/office/drawing/2014/main" id="{A8D6B481-23B8-4ECE-83D0-4CD03F1F6B26}"/>
              </a:ext>
            </a:extLst>
          </p:cNvPr>
          <p:cNvSpPr/>
          <p:nvPr/>
        </p:nvSpPr>
        <p:spPr>
          <a:xfrm rot="412334">
            <a:off x="8594732" y="-149574"/>
            <a:ext cx="3352800" cy="2590800"/>
          </a:xfrm>
          <a:custGeom>
            <a:avLst/>
            <a:gdLst/>
            <a:ahLst/>
            <a:cxnLst/>
            <a:rect l="l" t="t" r="r" b="b"/>
            <a:pathLst>
              <a:path w="11211058" h="9585455">
                <a:moveTo>
                  <a:pt x="0" y="0"/>
                </a:moveTo>
                <a:lnTo>
                  <a:pt x="11211058" y="0"/>
                </a:lnTo>
                <a:lnTo>
                  <a:pt x="11211058" y="9585455"/>
                </a:lnTo>
                <a:lnTo>
                  <a:pt x="0" y="9585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235250"/>
              </p:ext>
            </p:extLst>
          </p:nvPr>
        </p:nvGraphicFramePr>
        <p:xfrm>
          <a:off x="0" y="1054364"/>
          <a:ext cx="9935127" cy="57770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9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02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01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99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94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168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294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219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ĂN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SÁU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623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BỮA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SÁNG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Mặn</a:t>
                      </a:r>
                      <a:endParaRPr lang="en-US" sz="1400" b="1" dirty="0" smtClean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Nui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Nuvi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Grow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nem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nướng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Nuvi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Grow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Hủ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tíu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Nuvi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Grow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1" kern="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en-US" sz="1400" b="0" kern="0" dirty="0" err="1">
                          <a:effectLst/>
                          <a:latin typeface="Times New Roman" panose="02020603050405020304" pitchFamily="18" charset="0"/>
                        </a:rPr>
                        <a:t>Cháo</a:t>
                      </a:r>
                      <a:r>
                        <a:rPr lang="en-US" sz="1400" b="0" kern="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kern="0" dirty="0" err="1"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1400" b="0" kern="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kern="0" dirty="0" err="1">
                          <a:effectLst/>
                          <a:latin typeface="Times New Roman" panose="02020603050405020304" pitchFamily="18" charset="0"/>
                        </a:rPr>
                        <a:t>bằm</a:t>
                      </a:r>
                      <a:endParaRPr lang="en-US" sz="1400" b="1" kern="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Nuvi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Grow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NI-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Nuvi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Grow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33"/>
                    </a:solidFill>
                  </a:tcPr>
                </a:tc>
              </a:tr>
              <a:tr h="642174">
                <a:tc row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BỮA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TRƯA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Cơm trắng</a:t>
                      </a:r>
                      <a:endParaRPr lang="en-US" sz="1400" b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Cơm</a:t>
                      </a: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trắng</a:t>
                      </a:r>
                      <a:endParaRPr lang="en-US" sz="1400" b="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Cơm</a:t>
                      </a: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trắng</a:t>
                      </a:r>
                      <a:endParaRPr lang="en-US" sz="1400" b="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Cơm</a:t>
                      </a: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trắng</a:t>
                      </a:r>
                      <a:endParaRPr lang="en-US" sz="1400" b="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Cơm</a:t>
                      </a: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trắng</a:t>
                      </a:r>
                      <a:endParaRPr lang="en-US" sz="1400" b="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6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Canh</a:t>
                      </a:r>
                      <a:endParaRPr lang="en-US" sz="1400" b="1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Canh cải thảo 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mướp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ngót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hũ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non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Canh bông cải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21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Xào/ Luộc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Rau củ luộc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Đậu que xào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2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Mặn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 basa chiên mặn 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Xíu mại sốt cà chua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lóc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dừa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Tôm rim thịt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9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Tráng</a:t>
                      </a: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miệng</a:t>
                      </a:r>
                      <a:endParaRPr lang="en-US" sz="1400" b="1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Sũa chua 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long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 chua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Chuối cau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623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BỮA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PHỤ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Mặn</a:t>
                      </a:r>
                      <a:endParaRPr lang="en-US" sz="1400" b="1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Cháo cá lóc 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Bún riêu cua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Phở gà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Súp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nấm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cút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Freeform 2">
            <a:extLst>
              <a:ext uri="{FF2B5EF4-FFF2-40B4-BE49-F238E27FC236}">
                <a16:creationId xmlns="" xmlns:a16="http://schemas.microsoft.com/office/drawing/2014/main" id="{1A3344E8-3971-430F-BA73-8D72803C33A5}"/>
              </a:ext>
            </a:extLst>
          </p:cNvPr>
          <p:cNvSpPr/>
          <p:nvPr/>
        </p:nvSpPr>
        <p:spPr>
          <a:xfrm>
            <a:off x="9975344" y="4063456"/>
            <a:ext cx="2124636" cy="2767923"/>
          </a:xfrm>
          <a:custGeom>
            <a:avLst/>
            <a:gdLst/>
            <a:ahLst/>
            <a:cxnLst/>
            <a:rect l="l" t="t" r="r" b="b"/>
            <a:pathLst>
              <a:path w="7569846" h="9673925">
                <a:moveTo>
                  <a:pt x="0" y="0"/>
                </a:moveTo>
                <a:lnTo>
                  <a:pt x="7569846" y="0"/>
                </a:lnTo>
                <a:lnTo>
                  <a:pt x="7569846" y="9673925"/>
                </a:lnTo>
                <a:lnTo>
                  <a:pt x="0" y="96739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2">
            <a:extLst>
              <a:ext uri="{FF2B5EF4-FFF2-40B4-BE49-F238E27FC236}">
                <a16:creationId xmlns="" xmlns:a16="http://schemas.microsoft.com/office/drawing/2014/main" id="{36E1E5EF-5821-40BD-8BE5-C5FC409A95BC}"/>
              </a:ext>
            </a:extLst>
          </p:cNvPr>
          <p:cNvSpPr/>
          <p:nvPr/>
        </p:nvSpPr>
        <p:spPr>
          <a:xfrm>
            <a:off x="10120096" y="3555480"/>
            <a:ext cx="701488" cy="553863"/>
          </a:xfrm>
          <a:custGeom>
            <a:avLst/>
            <a:gdLst/>
            <a:ahLst/>
            <a:cxnLst/>
            <a:rect l="l" t="t" r="r" b="b"/>
            <a:pathLst>
              <a:path w="9968560" h="9258300">
                <a:moveTo>
                  <a:pt x="0" y="0"/>
                </a:moveTo>
                <a:lnTo>
                  <a:pt x="9968560" y="0"/>
                </a:lnTo>
                <a:lnTo>
                  <a:pt x="996856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2">
            <a:extLst>
              <a:ext uri="{FF2B5EF4-FFF2-40B4-BE49-F238E27FC236}">
                <a16:creationId xmlns="" xmlns:a16="http://schemas.microsoft.com/office/drawing/2014/main" id="{685B96E7-15DA-4615-A46B-34AF97221972}"/>
              </a:ext>
            </a:extLst>
          </p:cNvPr>
          <p:cNvSpPr/>
          <p:nvPr/>
        </p:nvSpPr>
        <p:spPr>
          <a:xfrm>
            <a:off x="11185580" y="3045980"/>
            <a:ext cx="914400" cy="621822"/>
          </a:xfrm>
          <a:custGeom>
            <a:avLst/>
            <a:gdLst/>
            <a:ahLst/>
            <a:cxnLst/>
            <a:rect l="l" t="t" r="r" b="b"/>
            <a:pathLst>
              <a:path w="9441158" h="8909020">
                <a:moveTo>
                  <a:pt x="0" y="0"/>
                </a:moveTo>
                <a:lnTo>
                  <a:pt x="9441158" y="0"/>
                </a:lnTo>
                <a:lnTo>
                  <a:pt x="9441158" y="8909020"/>
                </a:lnTo>
                <a:lnTo>
                  <a:pt x="0" y="89090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2">
            <a:extLst>
              <a:ext uri="{FF2B5EF4-FFF2-40B4-BE49-F238E27FC236}">
                <a16:creationId xmlns="" xmlns:a16="http://schemas.microsoft.com/office/drawing/2014/main" id="{CD35D722-3579-4550-B40C-A085C0A650F2}"/>
              </a:ext>
            </a:extLst>
          </p:cNvPr>
          <p:cNvSpPr/>
          <p:nvPr/>
        </p:nvSpPr>
        <p:spPr>
          <a:xfrm>
            <a:off x="10363693" y="2603880"/>
            <a:ext cx="915782" cy="646644"/>
          </a:xfrm>
          <a:custGeom>
            <a:avLst/>
            <a:gdLst/>
            <a:ahLst/>
            <a:cxnLst/>
            <a:rect l="l" t="t" r="r" b="b"/>
            <a:pathLst>
              <a:path w="10694084" h="9067662">
                <a:moveTo>
                  <a:pt x="0" y="0"/>
                </a:moveTo>
                <a:lnTo>
                  <a:pt x="10694084" y="0"/>
                </a:lnTo>
                <a:lnTo>
                  <a:pt x="10694084" y="9067662"/>
                </a:lnTo>
                <a:lnTo>
                  <a:pt x="0" y="9067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2220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47</Words>
  <Application>Microsoft Office PowerPoint</Application>
  <PresentationFormat>Widescreen</PresentationFormat>
  <Paragraphs>124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Lobster</vt:lpstr>
      <vt:lpstr>Times New Roman</vt:lpstr>
      <vt:lpstr>VNI-Times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</dc:creator>
  <cp:lastModifiedBy>GIGABYTE</cp:lastModifiedBy>
  <cp:revision>201</cp:revision>
  <dcterms:created xsi:type="dcterms:W3CDTF">2022-02-25T16:38:47Z</dcterms:created>
  <dcterms:modified xsi:type="dcterms:W3CDTF">2026-04-08T02:49:52Z</dcterms:modified>
</cp:coreProperties>
</file>